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71" r:id="rId5"/>
    <p:sldId id="261" r:id="rId6"/>
    <p:sldId id="257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5981" autoAdjust="0"/>
  </p:normalViewPr>
  <p:slideViewPr>
    <p:cSldViewPr>
      <p:cViewPr>
        <p:scale>
          <a:sx n="80" d="100"/>
          <a:sy n="80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8676922" cy="63246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 rot="19748174">
            <a:off x="781962" y="2631649"/>
            <a:ext cx="7827813" cy="132343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সবাইকে ফুলেল  শুভেচ্ছা</a:t>
            </a:r>
            <a:endParaRPr lang="en-US" sz="8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63000" cy="3886200"/>
          </a:xfrm>
          <a:prstGeom prst="rect">
            <a:avLst/>
          </a:prstGeom>
          <a:solidFill>
            <a:srgbClr val="FF0000"/>
          </a:solidFill>
          <a:ln w="7620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838200" y="4343400"/>
            <a:ext cx="5638800" cy="923330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(৫+৫+৫)জন=১৫ জন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5410200"/>
            <a:ext cx="914400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৫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Multiply 4"/>
          <p:cNvSpPr/>
          <p:nvPr/>
        </p:nvSpPr>
        <p:spPr>
          <a:xfrm>
            <a:off x="2362200" y="5486400"/>
            <a:ext cx="990600" cy="1219200"/>
          </a:xfrm>
          <a:prstGeom prst="mathMultiply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6" name="TextBox 5"/>
          <p:cNvSpPr txBox="1"/>
          <p:nvPr/>
        </p:nvSpPr>
        <p:spPr>
          <a:xfrm>
            <a:off x="3505200" y="5486400"/>
            <a:ext cx="990600" cy="1200329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Equal 6"/>
          <p:cNvSpPr/>
          <p:nvPr/>
        </p:nvSpPr>
        <p:spPr>
          <a:xfrm>
            <a:off x="4724400" y="5562600"/>
            <a:ext cx="1676400" cy="914400"/>
          </a:xfrm>
          <a:prstGeom prst="mathEqual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5410200"/>
            <a:ext cx="1219200" cy="1323439"/>
          </a:xfrm>
          <a:prstGeom prst="rect">
            <a:avLst/>
          </a:prstGeom>
          <a:ln w="762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১৫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4648200" y="304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00200"/>
            <a:ext cx="1190625" cy="1600200"/>
          </a:xfrm>
          <a:prstGeom prst="rect">
            <a:avLst/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600200"/>
            <a:ext cx="1190625" cy="16764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600200"/>
            <a:ext cx="1190625" cy="16764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600200"/>
            <a:ext cx="1143000" cy="16764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676400"/>
            <a:ext cx="1219200" cy="16002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381000" y="3733800"/>
            <a:ext cx="6781800" cy="83099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(৫+৫+৫+৫+৫)টি=২৫ টি পেন্সিল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4400" y="5029201"/>
            <a:ext cx="914400" cy="132344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Multiply 16"/>
          <p:cNvSpPr/>
          <p:nvPr/>
        </p:nvSpPr>
        <p:spPr>
          <a:xfrm>
            <a:off x="2209800" y="5029200"/>
            <a:ext cx="914400" cy="1295400"/>
          </a:xfrm>
          <a:prstGeom prst="mathMultiply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52800" y="5029200"/>
            <a:ext cx="914400" cy="144655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Equal 18"/>
          <p:cNvSpPr/>
          <p:nvPr/>
        </p:nvSpPr>
        <p:spPr>
          <a:xfrm>
            <a:off x="4572000" y="5181600"/>
            <a:ext cx="1676400" cy="1143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77000" y="4953000"/>
            <a:ext cx="16002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২৫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52401"/>
            <a:ext cx="5029200" cy="1569660"/>
          </a:xfrm>
          <a:prstGeom prst="rect">
            <a:avLst/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352800"/>
            <a:ext cx="5029200" cy="15240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28600" y="2286000"/>
            <a:ext cx="6934200" cy="769441"/>
          </a:xfrm>
          <a:prstGeom prst="rect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ছবি দেখে গাণিতিক বাক্য তৈরি করঃ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181600"/>
            <a:ext cx="4895850" cy="12954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5791200" y="3581400"/>
            <a:ext cx="3124200" cy="990600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15000" y="5257800"/>
            <a:ext cx="3124200" cy="990600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534400" cy="1077218"/>
          </a:xfrm>
          <a:prstGeom prst="rect">
            <a:avLst/>
          </a:prstGeom>
          <a:ln w="762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বাম দিকের ছবিগুলোর সাথে দাগ টেনে ডান দিকের গাণিতিক বাক্য গূলো মিল করঃ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5867400" cy="18288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657600"/>
            <a:ext cx="1447800" cy="12954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657600"/>
            <a:ext cx="1447800" cy="12954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3657600"/>
            <a:ext cx="1295400" cy="12954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5334000"/>
            <a:ext cx="6019800" cy="12954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6858000" y="1447800"/>
            <a:ext cx="2057400" cy="5257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34200" y="1828800"/>
            <a:ext cx="1905000" cy="76944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৪=১২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34200" y="3048000"/>
            <a:ext cx="1905000" cy="8309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৪=৮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34200" y="5715000"/>
            <a:ext cx="1905000" cy="8309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৩=৯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4200" y="4343400"/>
            <a:ext cx="1905000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৫=১৫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4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990600"/>
            <a:ext cx="47244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76200"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কাজঃ</a:t>
            </a:r>
            <a:endParaRPr lang="en-US" sz="8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3733800"/>
            <a:ext cx="6781800" cy="2585323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ক) ৫</a:t>
            </a:r>
            <a:r>
              <a:rPr lang="en-US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৪=কত?</a:t>
            </a:r>
          </a:p>
          <a:p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খ) ৬</a:t>
            </a:r>
            <a:r>
              <a:rPr lang="en-US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৩=কত?</a:t>
            </a:r>
          </a:p>
          <a:p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গ) ৪</a:t>
            </a:r>
            <a:r>
              <a:rPr lang="en-US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৪=কত?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886200" y="2590800"/>
            <a:ext cx="1066800" cy="914400"/>
          </a:xfrm>
          <a:prstGeom prst="downArrow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8610600" cy="59436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 rot="19677070">
            <a:off x="980723" y="2173324"/>
            <a:ext cx="684768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9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838200" y="228600"/>
            <a:ext cx="7924800" cy="2209800"/>
          </a:xfrm>
          <a:prstGeom prst="horizontalScroll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9200" y="2590800"/>
            <a:ext cx="7239000" cy="409342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মোঃআলমগীর</a:t>
            </a: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হোসেন</a:t>
            </a:r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  <a:endParaRPr lang="bn-BD" sz="7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অলিতলা সরকারি প্রাথমিক বিদ্যালয়</a:t>
            </a:r>
          </a:p>
          <a:p>
            <a:pPr algn="ctr"/>
            <a:r>
              <a:rPr lang="bn-BD" sz="48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বরুড়া,কুমিল্লা।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609600"/>
            <a:ext cx="716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শিক্ষকের পরিচিতি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4114800" cy="110799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তৃতীয়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133600"/>
            <a:ext cx="7315200" cy="1107996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(গুণের ধারনা)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810000"/>
            <a:ext cx="5638800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571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7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৪৫  মিনিট</a:t>
            </a:r>
            <a:endParaRPr lang="en-US" sz="72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1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3505200" cy="1015663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 ফলঃ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52600" y="2362200"/>
            <a:ext cx="7162800" cy="830997"/>
          </a:xfrm>
          <a:prstGeom prst="rect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১।গুণের  ধারনা লাভ করবে।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3505200"/>
            <a:ext cx="72390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২।ছবি দেখে গাণিতিক বাক্য তৈরি করতে পারবে।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5181600"/>
            <a:ext cx="7239000" cy="1446550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৩।এক অংক বিশিষ্ট সংখ্যার সাথে এক অংক বিশিষ্ট সংখ্যার গুণ করতে পারবে।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304801"/>
            <a:ext cx="6248400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FF0000"/>
                </a:solidFill>
              </a:rPr>
              <a:t>আবেগ সৃষ্টিঃ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3048000"/>
            <a:ext cx="6553200" cy="923330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ছড়া বা গানের মাধ্যমে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038600" y="1600200"/>
            <a:ext cx="1143000" cy="1143000"/>
          </a:xfrm>
          <a:prstGeom prst="downArrow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533400" y="533400"/>
            <a:ext cx="8382000" cy="5181600"/>
          </a:xfrm>
          <a:prstGeom prst="plaque">
            <a:avLst/>
          </a:prstGeom>
          <a:blipFill>
            <a:blip r:embed="rId2" cstate="print"/>
            <a:tile tx="0" ty="0" sx="100000" sy="100000" flip="none" algn="tl"/>
          </a:blipFill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Plus 2"/>
          <p:cNvSpPr/>
          <p:nvPr/>
        </p:nvSpPr>
        <p:spPr>
          <a:xfrm>
            <a:off x="838200" y="1447800"/>
            <a:ext cx="2057400" cy="1905000"/>
          </a:xfrm>
          <a:prstGeom prst="mathPlus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3200400" y="1600200"/>
            <a:ext cx="2362200" cy="1752600"/>
          </a:xfrm>
          <a:prstGeom prst="mathMinus">
            <a:avLst/>
          </a:prstGeom>
          <a:solidFill>
            <a:srgbClr val="FFFF00"/>
          </a:solidFill>
          <a:ln w="5715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qual 4"/>
          <p:cNvSpPr/>
          <p:nvPr/>
        </p:nvSpPr>
        <p:spPr>
          <a:xfrm>
            <a:off x="6172200" y="1905000"/>
            <a:ext cx="1905000" cy="1143000"/>
          </a:xfrm>
          <a:prstGeom prst="mathEqual">
            <a:avLst/>
          </a:prstGeom>
          <a:solidFill>
            <a:schemeClr val="tx1"/>
          </a:solidFill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Multiply 5"/>
          <p:cNvSpPr/>
          <p:nvPr/>
        </p:nvSpPr>
        <p:spPr>
          <a:xfrm>
            <a:off x="2895600" y="2971800"/>
            <a:ext cx="3505200" cy="3048000"/>
          </a:xfrm>
          <a:prstGeom prst="mathMultiply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67000" y="762000"/>
            <a:ext cx="4572000" cy="1107996"/>
          </a:xfrm>
          <a:prstGeom prst="rect">
            <a:avLst/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পূর্ব জ্ঞান যাচাইঃ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762000"/>
            <a:ext cx="5867400" cy="1323439"/>
          </a:xfrm>
          <a:prstGeom prst="rect">
            <a:avLst/>
          </a:prstGeom>
          <a:ln w="7620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পাঠের শিরোনামঃ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3200400" y="2286000"/>
            <a:ext cx="1676400" cy="1371600"/>
          </a:xfrm>
          <a:prstGeom prst="downArrow">
            <a:avLst/>
          </a:prstGeom>
          <a:blipFill>
            <a:blip r:embed="rId2" cstate="print"/>
            <a:tile tx="0" ty="0" sx="100000" sy="100000" flip="none" algn="tl"/>
          </a:blip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914400" y="3505200"/>
            <a:ext cx="6934200" cy="3124200"/>
          </a:xfrm>
          <a:prstGeom prst="rightArrow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67000" y="4343400"/>
            <a:ext cx="2819400" cy="144655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</a:rPr>
              <a:t>গুণ</a:t>
            </a:r>
            <a:endParaRPr lang="en-US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28600"/>
            <a:ext cx="4724400" cy="923330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</a:rPr>
              <a:t>উপস্থাপনঃ</a:t>
            </a:r>
            <a:endParaRPr lang="en-US" sz="54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71600"/>
            <a:ext cx="8458200" cy="26670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59650" t="22857" r="29824" b="42857"/>
          <a:stretch>
            <a:fillRect/>
          </a:stretch>
        </p:blipFill>
        <p:spPr bwMode="auto">
          <a:xfrm>
            <a:off x="5181600" y="1981200"/>
            <a:ext cx="914400" cy="9144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59650" t="22857" r="29824" b="42857"/>
          <a:stretch>
            <a:fillRect/>
          </a:stretch>
        </p:blipFill>
        <p:spPr bwMode="auto">
          <a:xfrm>
            <a:off x="4191000" y="1905000"/>
            <a:ext cx="914400" cy="9144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l="59650" t="22857" r="29824" b="42857"/>
          <a:stretch>
            <a:fillRect/>
          </a:stretch>
        </p:blipFill>
        <p:spPr bwMode="auto">
          <a:xfrm>
            <a:off x="3124200" y="1905000"/>
            <a:ext cx="914400" cy="9144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l="59650" t="22857" r="29824" b="42857"/>
          <a:stretch>
            <a:fillRect/>
          </a:stretch>
        </p:blipFill>
        <p:spPr bwMode="auto">
          <a:xfrm>
            <a:off x="2057400" y="1905000"/>
            <a:ext cx="914400" cy="9144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59650" t="22857" r="29824" b="42857"/>
          <a:stretch>
            <a:fillRect/>
          </a:stretch>
        </p:blipFill>
        <p:spPr bwMode="auto">
          <a:xfrm>
            <a:off x="1066800" y="1981200"/>
            <a:ext cx="914400" cy="9144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838200" y="4343400"/>
            <a:ext cx="5181600" cy="707886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(৩+৩+৩+৩+৩)জন=১৫জন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6800" y="5257800"/>
            <a:ext cx="1143000" cy="144655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Multiply 10"/>
          <p:cNvSpPr/>
          <p:nvPr/>
        </p:nvSpPr>
        <p:spPr>
          <a:xfrm>
            <a:off x="2590800" y="5257800"/>
            <a:ext cx="1066800" cy="1371600"/>
          </a:xfrm>
          <a:prstGeom prst="mathMultiply">
            <a:avLst/>
          </a:prstGeom>
          <a:solidFill>
            <a:srgbClr val="00B0F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10000" y="5410200"/>
            <a:ext cx="1143000" cy="1200329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৫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Equal 12"/>
          <p:cNvSpPr/>
          <p:nvPr/>
        </p:nvSpPr>
        <p:spPr>
          <a:xfrm>
            <a:off x="5257800" y="5410200"/>
            <a:ext cx="1524000" cy="990600"/>
          </a:xfrm>
          <a:prstGeom prst="mathEqual">
            <a:avLst/>
          </a:prstGeom>
          <a:solidFill>
            <a:srgbClr val="FF00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34200" y="5257800"/>
            <a:ext cx="1371600" cy="1446550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১৫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2286000" cy="1828800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1" y="228600"/>
            <a:ext cx="2666999" cy="1752600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00" y="304800"/>
            <a:ext cx="2566358" cy="1676400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2286000"/>
            <a:ext cx="2667000" cy="1905000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362200"/>
            <a:ext cx="2362200" cy="1828800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762000" y="4419600"/>
            <a:ext cx="5562600" cy="646331"/>
          </a:xfrm>
          <a:prstGeom prst="rect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(৩+৩+৩+৩+৩+৩)টি=১৮ টি মাছ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5334001"/>
            <a:ext cx="1066800" cy="132343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Multiply 8"/>
          <p:cNvSpPr/>
          <p:nvPr/>
        </p:nvSpPr>
        <p:spPr>
          <a:xfrm>
            <a:off x="2362200" y="5334000"/>
            <a:ext cx="1219200" cy="1295400"/>
          </a:xfrm>
          <a:prstGeom prst="mathMultiply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657600" y="5257800"/>
            <a:ext cx="1066800" cy="132343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5105400" y="5562600"/>
            <a:ext cx="1447800" cy="914400"/>
          </a:xfrm>
          <a:prstGeom prst="mathEqual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5257800"/>
            <a:ext cx="1295400" cy="1323439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১৮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2286000"/>
            <a:ext cx="2667000" cy="1905000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150</Words>
  <Application>Microsoft Office PowerPoint</Application>
  <PresentationFormat>On-screen Show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142</cp:revision>
  <dcterms:created xsi:type="dcterms:W3CDTF">2006-08-16T00:00:00Z</dcterms:created>
  <dcterms:modified xsi:type="dcterms:W3CDTF">2013-05-16T09:44:12Z</dcterms:modified>
</cp:coreProperties>
</file>